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466" r:id="rId4"/>
    <p:sldId id="465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91" d="100"/>
          <a:sy n="91" d="100"/>
        </p:scale>
        <p:origin x="341" y="58"/>
      </p:cViewPr>
      <p:guideLst>
        <p:guide orient="horz" pos="482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B457A-A3BF-40F3-90DF-93DA6824E4CC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79B61-5919-4D58-8DF5-4C1CC5B5FD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34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9075" y="812800"/>
            <a:ext cx="7112000" cy="40005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lvl="0" indent="0">
              <a:buNone/>
            </a:pPr>
            <a:r>
              <a:rPr lang="it-IT" sz="1200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lvl="0" indent="0">
              <a:buNone/>
            </a:pPr>
            <a:endParaRPr lang="it-IT" sz="1200" dirty="0">
              <a:latin typeface="Georgia" panose="02040502050405020303" pitchFamily="18" charset="0"/>
            </a:endParaRPr>
          </a:p>
          <a:p>
            <a:pPr marL="114300" lvl="0" indent="0">
              <a:buNone/>
            </a:pPr>
            <a:r>
              <a:rPr lang="it-IT" sz="1200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lvl="0" indent="0">
              <a:buNone/>
            </a:pPr>
            <a:endParaRPr lang="it-IT" sz="1200" dirty="0">
              <a:latin typeface="Georgia" panose="02040502050405020303" pitchFamily="18" charset="0"/>
            </a:endParaRPr>
          </a:p>
          <a:p>
            <a:pPr marL="114300" lvl="0" indent="0">
              <a:buNone/>
            </a:pPr>
            <a:r>
              <a:rPr lang="it-IT" sz="1200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lvl="0" indent="0">
              <a:buNone/>
            </a:pPr>
            <a:endParaRPr lang="it-IT" sz="1200" dirty="0">
              <a:latin typeface="Georgia" panose="02040502050405020303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it-IT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1405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C8EDE-D21F-EFE6-D0F3-DBACEF2FD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70FE33-088F-68D1-D131-DE1CF33AE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9ED4DE-7A0C-F48F-6DFE-E8CAC42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576732-54FC-B275-B4C2-F7E12359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30CF5E-A3B2-7232-1233-6C3321A0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03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3053C-059E-781B-93A6-BF7609CA7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07080A-8DD0-5923-BEFD-F7EE14257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C65D9-E6AA-82ED-30F2-82EE16C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BD3FF-24E4-C3DB-0E20-BF11CBF2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F021A0-5EFE-0733-46B7-5B81B04F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57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8C0065-A468-1915-1E85-054FFBA48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BB21E7-977F-D528-78DC-ABB54F1EC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84BA03-9D24-94ED-3E67-D28437BEB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5ABBB-F76E-1B99-8A9C-DD9E9408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50541-2A9D-F974-E97B-C6B0FE58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877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5E57D-6469-8878-BEC4-529CC538D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E18235-30F7-3AC6-769E-5E948182A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6F5F61-462B-25F9-0FD5-D3A2644E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04F344-4027-F11B-347B-902334CA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61AA0A-EF53-15A4-1517-2E33B120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3393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FBA58-F9CA-0E9D-91F7-C9ACAED9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3E4F2A-FB56-4765-0BBC-306084135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64975A-C907-C12E-21A5-289269BD9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707475-C146-B378-D54F-E653F5A8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5D1545-4810-E7C3-1718-EDC90695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207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9F8A9-7B24-99E0-1645-CAE2CF5F0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E83787-1809-FEB5-A2E5-600422E46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3357A2-27A6-66B0-1B46-9CC592F49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438546-42C1-994F-AC6F-6027541C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7332DD-62B5-F792-D2D5-DC6FC095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686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9A9F0-F34B-4927-983D-E89C33BB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EBD528-7F5A-3983-3A22-55E67B4FE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A489A0-FCC9-EB02-AE77-48A64761F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F1D48D-0116-1C51-C46A-A403C754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C0D0D1-CD89-A791-E5C6-36ABED24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F61659-94F8-E249-4A96-D047194F6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955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FB99A-99CB-7B51-D6FD-D6AC64C2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83331F-83F9-6563-20C2-2A381AD9C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30A9CB-55A7-1C50-12CF-371203BE7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823FA0-EF7B-8B69-9FE6-31A040FCB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CC425EC-0188-7A6F-22CC-6F7E576C3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2A62E1-7802-EB2B-F047-9D8A4691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1B3D090-C500-3100-F4A2-73C03B6D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F6268E1-9360-A596-CE30-83D5BA4C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766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93D2D6-B2A0-377C-57D6-D57EAD2A4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41E8BE4-EF2B-7E77-E90E-64E1681E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32A80A-F9ED-DB49-A3CB-37762D15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B6A8089-C0C3-02DF-9748-7A032C2D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0C0A2D-762F-0DDD-6FB5-B6B43A54A3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38FE7-49C4-C3D2-F66A-8FE04B73CC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249EC0-163F-DE06-9F14-64F66F8C5C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03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89C881BA-7445-DCB5-65C0-F6C6836BBA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43" y="265323"/>
            <a:ext cx="1691427" cy="556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Immagine 9" descr="Immagine che contiene testo, Carattere, Elementi grafici, schermata&#10;&#10;Descrizione generata automaticamente">
            <a:extLst>
              <a:ext uri="{FF2B5EF4-FFF2-40B4-BE49-F238E27FC236}">
                <a16:creationId xmlns:a16="http://schemas.microsoft.com/office/drawing/2014/main" id="{40198E1E-863E-730E-DFCD-959CEC1CD8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0" y="222461"/>
            <a:ext cx="1757032" cy="55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3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EAC81F-DA32-17CA-DDB7-DD9B7DBF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E1DAB62-9BD2-714B-D575-4D0552C9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5F5475E-FAD3-9580-FB07-CF41BEB7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182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D45221-C9A0-08AB-3DC3-8935D252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21119-CF25-0B93-37C9-41618B9D5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4A0BB5-C3AA-EA1D-9766-CAC3491F7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90EB01-ABFA-711E-46F0-C4C7DE370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BF3621-6C5F-4669-0A79-F209A155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C24233-1D35-F97D-8583-35A7AF5A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76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5E39A-357B-74A3-93FB-ACC1603E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6A9B01-3B69-0D13-6B26-01CFEA2B3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2265C8-99BE-75CC-A078-FA41533B8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CD7BB6-0297-4DFB-0971-CFE405CD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CA80A6-CE37-F580-A0B5-AFEAF6B7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279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382008-82F6-4F83-E736-942B59F60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D2D3DC8-8F3A-65FF-64C7-3E24E5698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D3F5AC-EB83-B11C-B00B-2EEF65C1A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E08191-78A2-5598-D61E-E8185F4A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9B6F31-F38C-5BE0-1D61-A6CB8CD7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6919FD-D231-3F39-819B-FABB6B6E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123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D7BA1F-95F3-01F3-AB5A-ABFBAE82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33F5FF-B431-525D-DA97-DF76BA692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7A821A-44F3-5096-ABA0-C55D7C0C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3CEA58-FEB1-B84A-4BC1-FBD54C4D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2ED1B3-EC14-5937-03BE-F0299826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51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C379EB2-0825-EAC1-A8C0-90B9BE341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3CD2534-CF65-2803-DBB4-9F15350B6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A917DF-E8A5-668B-E705-D5C724C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920A4A-D000-FB28-7499-6BDB43DE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1478FB-9718-DF33-C0AE-8295986A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64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06D08-BC24-D204-D79D-390E74B41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0341A5-6553-0D90-7DD4-D59FD6D10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F92391-3035-A4BC-CC51-182D39B3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AFF2B-CBFB-DE37-206C-02BB2C3FF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0604A5-1D62-1A0B-04C1-01AD0535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1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A9840-E1C3-430D-C523-E6FC3883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5AB28-4CDA-FB29-6B56-483BA4627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1114A6-CEAA-D385-5B92-32A730179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2A43F7-54E5-896B-EA50-0BA71500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9C4C2B-885D-658A-2401-F9FD6E6C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343BE7-CC14-F8FA-0214-AB6DC243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2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349B-F3E8-B5D7-69A2-6B7E685D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5AC012-C28A-A1FB-0961-21B5EC37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9EF6EE-59D7-CEF5-6063-E00ABF26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849006-18CF-FBD1-7623-0FF877DB1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10D3BA3-8348-1AB3-1622-26D30D270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19E877-E3F2-7AEC-8394-CA185CF9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F44FDC-826A-0C1D-832C-4AEB70A8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5C60CC-DD96-D733-1EC9-94429DA4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73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66919-94FE-9FE1-7CC7-8BBB0809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5B97FA-3398-B6CA-B08D-70E44164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672C58-1794-4179-07E9-8E00D80E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2972FC-6C22-2318-E29B-4F4A7500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74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158D60-16F2-D33D-98FB-D56A581B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9F79753-625E-817A-EEA6-1F018E13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8E32C8-D945-11A0-7ABF-3FC1B2E8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1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BAAEC-AE2F-158E-1D29-C24C57143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D400A0-6602-331F-F0A6-3428B02B0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1CA2CB-4C0F-78C8-E683-E90DCBB98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00F970-6628-3484-C54B-8DCB5BE8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31345E-9C42-98DE-33C3-B84E7C77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6DA30F-07BB-A7BD-8AFC-1BA3CE26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83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502413-B340-7FAD-1E41-F3D32E48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D59C8D-67AA-5BEF-9A39-03AFA3062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BEEDD2-980B-D969-ABEB-EDA5F01C7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4A2497-1189-0316-333E-F567F2C0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2F92C0-82CD-946C-B282-3DACF4BB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142DC0-3066-6480-0A5B-F6CA8557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88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331221-37E7-FB0D-55F7-63C058D6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9C145B-1D6B-288E-190F-63E664753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65F0E4-2EF0-8A0C-4471-BF8CE085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A59A9-52CD-E403-EE91-CDA84C3B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97C30D-01AD-B68A-2BD9-E6F001FA9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39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F5AD020-C049-95FE-8B2D-A80ADF01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C4DDB1-3071-400C-66BF-0D103197A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C84044-B8D9-EE08-92AB-AB2017E10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85EF6-5600-3575-8657-CC0485C4E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FA8095-303F-0DE1-9CB5-EFC1FDF44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10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3C85A-68DE-064D-5691-2BF3CBBAC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1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All</a:t>
            </a:r>
            <a:r>
              <a:rPr lang="it-IT" dirty="0"/>
              <a:t>. e – IL DECALOGO DEL BUON LAVORO</a:t>
            </a:r>
            <a:br>
              <a:rPr lang="it-IT" dirty="0"/>
            </a:br>
            <a:r>
              <a:rPr lang="it-IT" dirty="0"/>
              <a:t>Con esempi dall’edizione 2023/24</a:t>
            </a:r>
          </a:p>
        </p:txBody>
      </p:sp>
    </p:spTree>
    <p:extLst>
      <p:ext uri="{BB962C8B-B14F-4D97-AF65-F5344CB8AC3E}">
        <p14:creationId xmlns:p14="http://schemas.microsoft.com/office/powerpoint/2010/main" val="130164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3C85A-68DE-064D-5691-2BF3CBBAC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1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All</a:t>
            </a:r>
            <a:r>
              <a:rPr lang="it-IT" dirty="0"/>
              <a:t>. d – ORGANIGRAMMA</a:t>
            </a:r>
            <a:br>
              <a:rPr lang="it-IT" dirty="0"/>
            </a:br>
            <a:r>
              <a:rPr lang="it-IT" dirty="0"/>
              <a:t>Con esempi costruiti su quelli della mappa </a:t>
            </a:r>
            <a:r>
              <a:rPr lang="it-IT" dirty="0" err="1"/>
              <a:t>operations</a:t>
            </a:r>
            <a:r>
              <a:rPr lang="it-IT" dirty="0"/>
              <a:t>/ruoli</a:t>
            </a:r>
          </a:p>
        </p:txBody>
      </p:sp>
    </p:spTree>
    <p:extLst>
      <p:ext uri="{BB962C8B-B14F-4D97-AF65-F5344CB8AC3E}">
        <p14:creationId xmlns:p14="http://schemas.microsoft.com/office/powerpoint/2010/main" val="214104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B78E8DC0-FBD4-CE22-9482-F91CE304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86639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Il decalogo del Buon Lavoro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0D541C17-6EE6-7322-9C86-F66523A52CA4}"/>
              </a:ext>
            </a:extLst>
          </p:cNvPr>
          <p:cNvGraphicFramePr>
            <a:graphicFrameLocks noGrp="1"/>
          </p:cNvGraphicFramePr>
          <p:nvPr/>
        </p:nvGraphicFramePr>
        <p:xfrm>
          <a:off x="606961" y="1401288"/>
          <a:ext cx="10947730" cy="5206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3865">
                  <a:extLst>
                    <a:ext uri="{9D8B030D-6E8A-4147-A177-3AD203B41FA5}">
                      <a16:colId xmlns:a16="http://schemas.microsoft.com/office/drawing/2014/main" val="795019090"/>
                    </a:ext>
                  </a:extLst>
                </a:gridCol>
                <a:gridCol w="5473865">
                  <a:extLst>
                    <a:ext uri="{9D8B030D-6E8A-4147-A177-3AD203B41FA5}">
                      <a16:colId xmlns:a16="http://schemas.microsoft.com/office/drawing/2014/main" val="3318790098"/>
                    </a:ext>
                  </a:extLst>
                </a:gridCol>
              </a:tblGrid>
              <a:tr h="846117">
                <a:tc gridSpan="2">
                  <a:txBody>
                    <a:bodyPr/>
                    <a:lstStyle/>
                    <a:p>
                      <a:r>
                        <a:rPr lang="it-IT" sz="1600" dirty="0"/>
                        <a:t>Il lavoro in un’azienda non è caratterizzato solo dall’organizzazione di ruoli e funzioni, ma anche dal sistema di valori e regole che caratterizzano le relazioni interne (tra l’azienda e le persone, e delle persone fra loro). Provate a immaginare che tipo di ambiente vorreste creare e quali devono essere i valori che lo animano.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906116"/>
                  </a:ext>
                </a:extLst>
              </a:tr>
              <a:tr h="436069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it-IT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it-IT" dirty="0"/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it-IT" dirty="0"/>
                        <a:t> 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25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17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8A4D9D8-9C0B-BAE4-6412-BD4B5753A9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158"/>
          <a:stretch/>
        </p:blipFill>
        <p:spPr>
          <a:xfrm>
            <a:off x="766764" y="765176"/>
            <a:ext cx="10801684" cy="5961302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69B2335A-07B2-6D43-D826-87A062290C62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1 – TERME DI OROPA</a:t>
            </a:r>
          </a:p>
        </p:txBody>
      </p:sp>
    </p:spTree>
    <p:extLst>
      <p:ext uri="{BB962C8B-B14F-4D97-AF65-F5344CB8AC3E}">
        <p14:creationId xmlns:p14="http://schemas.microsoft.com/office/powerpoint/2010/main" val="202681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E1A5166-5118-8680-79F8-60FA79F097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57"/>
          <a:stretch/>
        </p:blipFill>
        <p:spPr>
          <a:xfrm>
            <a:off x="775558" y="777700"/>
            <a:ext cx="10776058" cy="5961303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1581158A-C89E-47B0-EFB4-8E0B6DB8191F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2 – GREEN WEEKEND</a:t>
            </a:r>
          </a:p>
        </p:txBody>
      </p:sp>
    </p:spTree>
    <p:extLst>
      <p:ext uri="{BB962C8B-B14F-4D97-AF65-F5344CB8AC3E}">
        <p14:creationId xmlns:p14="http://schemas.microsoft.com/office/powerpoint/2010/main" val="379477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E687483-412A-428B-AB38-D724E5CCA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825" y="765175"/>
            <a:ext cx="10356349" cy="587241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6E5BAA45-BF52-BAAC-0B57-C648BAE2D280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3 – PAPERLIVES</a:t>
            </a:r>
          </a:p>
        </p:txBody>
      </p:sp>
    </p:spTree>
    <p:extLst>
      <p:ext uri="{BB962C8B-B14F-4D97-AF65-F5344CB8AC3E}">
        <p14:creationId xmlns:p14="http://schemas.microsoft.com/office/powerpoint/2010/main" val="236537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162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Georgia</vt:lpstr>
      <vt:lpstr>Tema di Office</vt:lpstr>
      <vt:lpstr>1_Tema di Office</vt:lpstr>
      <vt:lpstr>All. e – IL DECALOGO DEL BUON LAVORO Con esempi dall’edizione 2023/24</vt:lpstr>
      <vt:lpstr>All. d – ORGANIGRAMMA Con esempi costruiti su quelli della mappa operations/ruoli</vt:lpstr>
      <vt:lpstr>Il decalogo del Buon Lavoro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Nicoletta Alessi</dc:creator>
  <cp:lastModifiedBy>Michela Brignoli</cp:lastModifiedBy>
  <cp:revision>7</cp:revision>
  <dcterms:created xsi:type="dcterms:W3CDTF">2024-09-26T14:07:24Z</dcterms:created>
  <dcterms:modified xsi:type="dcterms:W3CDTF">2024-09-27T16:06:14Z</dcterms:modified>
</cp:coreProperties>
</file>